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276800" cy="428402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7" d="100"/>
          <a:sy n="17" d="100"/>
        </p:scale>
        <p:origin x="3204" y="180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2480"/>
            <a:ext cx="7772400" cy="14714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9948"/>
            <a:ext cx="6400800" cy="17542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8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1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903"/>
            <a:ext cx="2057400" cy="58571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903"/>
            <a:ext cx="6019800" cy="585716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11150"/>
            <a:ext cx="7772400" cy="1363389"/>
          </a:xfrm>
        </p:spPr>
        <p:txBody>
          <a:bodyPr anchor="t"/>
          <a:lstStyle>
            <a:lvl1pPr algn="l">
              <a:defRPr sz="400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9517"/>
            <a:ext cx="7772400" cy="1501634"/>
          </a:xfrm>
        </p:spPr>
        <p:txBody>
          <a:bodyPr anchor="b"/>
          <a:lstStyle>
            <a:lvl1pPr marL="0" indent="0">
              <a:buNone/>
              <a:defRPr sz="2002">
                <a:solidFill>
                  <a:schemeClr val="tx1">
                    <a:tint val="75000"/>
                  </a:schemeClr>
                </a:solidFill>
              </a:defRPr>
            </a:lvl1pPr>
            <a:lvl2pPr marL="457657" indent="0">
              <a:buNone/>
              <a:defRPr sz="1802">
                <a:solidFill>
                  <a:schemeClr val="tx1">
                    <a:tint val="75000"/>
                  </a:schemeClr>
                </a:solidFill>
              </a:defRPr>
            </a:lvl2pPr>
            <a:lvl3pPr marL="915314" indent="0">
              <a:buNone/>
              <a:defRPr sz="1602">
                <a:solidFill>
                  <a:schemeClr val="tx1">
                    <a:tint val="75000"/>
                  </a:schemeClr>
                </a:solidFill>
              </a:defRPr>
            </a:lvl3pPr>
            <a:lvl4pPr marL="137297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306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828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594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360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6125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1744"/>
            <a:ext cx="4038600" cy="4530328"/>
          </a:xfrm>
        </p:spPr>
        <p:txBody>
          <a:bodyPr/>
          <a:lstStyle>
            <a:lvl1pPr>
              <a:defRPr sz="2803"/>
            </a:lvl1pPr>
            <a:lvl2pPr>
              <a:defRPr sz="2402"/>
            </a:lvl2pPr>
            <a:lvl3pPr>
              <a:defRPr sz="2002"/>
            </a:lvl3pPr>
            <a:lvl4pPr>
              <a:defRPr sz="1802"/>
            </a:lvl4pPr>
            <a:lvl5pPr>
              <a:defRPr sz="1802"/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1744"/>
            <a:ext cx="4038600" cy="4530328"/>
          </a:xfrm>
        </p:spPr>
        <p:txBody>
          <a:bodyPr/>
          <a:lstStyle>
            <a:lvl1pPr>
              <a:defRPr sz="2803"/>
            </a:lvl1pPr>
            <a:lvl2pPr>
              <a:defRPr sz="2402"/>
            </a:lvl2pPr>
            <a:lvl3pPr>
              <a:defRPr sz="2002"/>
            </a:lvl3pPr>
            <a:lvl4pPr>
              <a:defRPr sz="1802"/>
            </a:lvl4pPr>
            <a:lvl5pPr>
              <a:defRPr sz="1802"/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6593"/>
            <a:ext cx="4040188" cy="640379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657" indent="0">
              <a:buNone/>
              <a:defRPr sz="2002" b="1"/>
            </a:lvl2pPr>
            <a:lvl3pPr marL="915314" indent="0">
              <a:buNone/>
              <a:defRPr sz="1802" b="1"/>
            </a:lvl3pPr>
            <a:lvl4pPr marL="1372972" indent="0">
              <a:buNone/>
              <a:defRPr sz="1602" b="1"/>
            </a:lvl4pPr>
            <a:lvl5pPr marL="1830629" indent="0">
              <a:buNone/>
              <a:defRPr sz="1602" b="1"/>
            </a:lvl5pPr>
            <a:lvl6pPr marL="2288286" indent="0">
              <a:buNone/>
              <a:defRPr sz="1602" b="1"/>
            </a:lvl6pPr>
            <a:lvl7pPr marL="2745943" indent="0">
              <a:buNone/>
              <a:defRPr sz="1602" b="1"/>
            </a:lvl7pPr>
            <a:lvl8pPr marL="3203600" indent="0">
              <a:buNone/>
              <a:defRPr sz="1602" b="1"/>
            </a:lvl8pPr>
            <a:lvl9pPr marL="3661258" indent="0">
              <a:buNone/>
              <a:defRPr sz="160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6972"/>
            <a:ext cx="4040188" cy="3955099"/>
          </a:xfrm>
        </p:spPr>
        <p:txBody>
          <a:bodyPr/>
          <a:lstStyle>
            <a:lvl1pPr>
              <a:defRPr sz="2402"/>
            </a:lvl1pPr>
            <a:lvl2pPr>
              <a:defRPr sz="2002"/>
            </a:lvl2pPr>
            <a:lvl3pPr>
              <a:defRPr sz="1802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6593"/>
            <a:ext cx="4041775" cy="640379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657" indent="0">
              <a:buNone/>
              <a:defRPr sz="2002" b="1"/>
            </a:lvl2pPr>
            <a:lvl3pPr marL="915314" indent="0">
              <a:buNone/>
              <a:defRPr sz="1802" b="1"/>
            </a:lvl3pPr>
            <a:lvl4pPr marL="1372972" indent="0">
              <a:buNone/>
              <a:defRPr sz="1602" b="1"/>
            </a:lvl4pPr>
            <a:lvl5pPr marL="1830629" indent="0">
              <a:buNone/>
              <a:defRPr sz="1602" b="1"/>
            </a:lvl5pPr>
            <a:lvl6pPr marL="2288286" indent="0">
              <a:buNone/>
              <a:defRPr sz="1602" b="1"/>
            </a:lvl6pPr>
            <a:lvl7pPr marL="2745943" indent="0">
              <a:buNone/>
              <a:defRPr sz="1602" b="1"/>
            </a:lvl7pPr>
            <a:lvl8pPr marL="3203600" indent="0">
              <a:buNone/>
              <a:defRPr sz="1602" b="1"/>
            </a:lvl8pPr>
            <a:lvl9pPr marL="3661258" indent="0">
              <a:buNone/>
              <a:defRPr sz="160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6972"/>
            <a:ext cx="4041775" cy="3955099"/>
          </a:xfrm>
        </p:spPr>
        <p:txBody>
          <a:bodyPr/>
          <a:lstStyle>
            <a:lvl1pPr>
              <a:defRPr sz="2402"/>
            </a:lvl1pPr>
            <a:lvl2pPr>
              <a:defRPr sz="2002"/>
            </a:lvl2pPr>
            <a:lvl3pPr>
              <a:defRPr sz="1802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313"/>
            <a:ext cx="3008313" cy="1163171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314"/>
            <a:ext cx="5111750" cy="5858758"/>
          </a:xfrm>
        </p:spPr>
        <p:txBody>
          <a:bodyPr/>
          <a:lstStyle>
            <a:lvl1pPr>
              <a:defRPr sz="3203"/>
            </a:lvl1pPr>
            <a:lvl2pPr>
              <a:defRPr sz="2803"/>
            </a:lvl2pPr>
            <a:lvl3pPr>
              <a:defRPr sz="2402"/>
            </a:lvl3pPr>
            <a:lvl4pPr>
              <a:defRPr sz="2002"/>
            </a:lvl4pPr>
            <a:lvl5pPr>
              <a:defRPr sz="2002"/>
            </a:lvl5pPr>
            <a:lvl6pPr>
              <a:defRPr sz="2002"/>
            </a:lvl6pPr>
            <a:lvl7pPr>
              <a:defRPr sz="2002"/>
            </a:lvl7pPr>
            <a:lvl8pPr>
              <a:defRPr sz="2002"/>
            </a:lvl8pPr>
            <a:lvl9pPr>
              <a:defRPr sz="20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6485"/>
            <a:ext cx="3008313" cy="4695587"/>
          </a:xfrm>
        </p:spPr>
        <p:txBody>
          <a:bodyPr/>
          <a:lstStyle>
            <a:lvl1pPr marL="0" indent="0">
              <a:buNone/>
              <a:defRPr sz="1401"/>
            </a:lvl1pPr>
            <a:lvl2pPr marL="457657" indent="0">
              <a:buNone/>
              <a:defRPr sz="1201"/>
            </a:lvl2pPr>
            <a:lvl3pPr marL="915314" indent="0">
              <a:buNone/>
              <a:defRPr sz="1001"/>
            </a:lvl3pPr>
            <a:lvl4pPr marL="1372972" indent="0">
              <a:buNone/>
              <a:defRPr sz="901"/>
            </a:lvl4pPr>
            <a:lvl5pPr marL="1830629" indent="0">
              <a:buNone/>
              <a:defRPr sz="901"/>
            </a:lvl5pPr>
            <a:lvl6pPr marL="2288286" indent="0">
              <a:buNone/>
              <a:defRPr sz="901"/>
            </a:lvl6pPr>
            <a:lvl7pPr marL="2745943" indent="0">
              <a:buNone/>
              <a:defRPr sz="901"/>
            </a:lvl7pPr>
            <a:lvl8pPr marL="3203600" indent="0">
              <a:buNone/>
              <a:defRPr sz="901"/>
            </a:lvl8pPr>
            <a:lvl9pPr marL="3661258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5229"/>
            <a:ext cx="5486400" cy="567285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366"/>
            <a:ext cx="5486400" cy="4118768"/>
          </a:xfrm>
        </p:spPr>
        <p:txBody>
          <a:bodyPr/>
          <a:lstStyle>
            <a:lvl1pPr marL="0" indent="0">
              <a:buNone/>
              <a:defRPr sz="3203"/>
            </a:lvl1pPr>
            <a:lvl2pPr marL="457657" indent="0">
              <a:buNone/>
              <a:defRPr sz="2803"/>
            </a:lvl2pPr>
            <a:lvl3pPr marL="915314" indent="0">
              <a:buNone/>
              <a:defRPr sz="2402"/>
            </a:lvl3pPr>
            <a:lvl4pPr marL="1372972" indent="0">
              <a:buNone/>
              <a:defRPr sz="2002"/>
            </a:lvl4pPr>
            <a:lvl5pPr marL="1830629" indent="0">
              <a:buNone/>
              <a:defRPr sz="2002"/>
            </a:lvl5pPr>
            <a:lvl6pPr marL="2288286" indent="0">
              <a:buNone/>
              <a:defRPr sz="2002"/>
            </a:lvl6pPr>
            <a:lvl7pPr marL="2745943" indent="0">
              <a:buNone/>
              <a:defRPr sz="2002"/>
            </a:lvl7pPr>
            <a:lvl8pPr marL="3203600" indent="0">
              <a:buNone/>
              <a:defRPr sz="2002"/>
            </a:lvl8pPr>
            <a:lvl9pPr marL="3661258" indent="0">
              <a:buNone/>
              <a:defRPr sz="200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72514"/>
            <a:ext cx="5486400" cy="805638"/>
          </a:xfrm>
        </p:spPr>
        <p:txBody>
          <a:bodyPr/>
          <a:lstStyle>
            <a:lvl1pPr marL="0" indent="0">
              <a:buNone/>
              <a:defRPr sz="1401"/>
            </a:lvl1pPr>
            <a:lvl2pPr marL="457657" indent="0">
              <a:buNone/>
              <a:defRPr sz="1201"/>
            </a:lvl2pPr>
            <a:lvl3pPr marL="915314" indent="0">
              <a:buNone/>
              <a:defRPr sz="1001"/>
            </a:lvl3pPr>
            <a:lvl4pPr marL="1372972" indent="0">
              <a:buNone/>
              <a:defRPr sz="901"/>
            </a:lvl4pPr>
            <a:lvl5pPr marL="1830629" indent="0">
              <a:buNone/>
              <a:defRPr sz="901"/>
            </a:lvl5pPr>
            <a:lvl6pPr marL="2288286" indent="0">
              <a:buNone/>
              <a:defRPr sz="901"/>
            </a:lvl6pPr>
            <a:lvl7pPr marL="2745943" indent="0">
              <a:buNone/>
              <a:defRPr sz="901"/>
            </a:lvl7pPr>
            <a:lvl8pPr marL="3203600" indent="0">
              <a:buNone/>
              <a:defRPr sz="901"/>
            </a:lvl8pPr>
            <a:lvl9pPr marL="3661258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903"/>
            <a:ext cx="8229600" cy="1144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1744"/>
            <a:ext cx="8229600" cy="4530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62481"/>
            <a:ext cx="2133600" cy="365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62481"/>
            <a:ext cx="2895600" cy="365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62481"/>
            <a:ext cx="2133600" cy="365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5314" rtl="0" eaLnBrk="1" latinLnBrk="0" hangingPunct="1">
        <a:spcBef>
          <a:spcPct val="0"/>
        </a:spcBef>
        <a:buNone/>
        <a:defRPr sz="44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243" indent="-343243" algn="l" defTabSz="915314" rtl="0" eaLnBrk="1" latinLnBrk="0" hangingPunct="1">
        <a:spcBef>
          <a:spcPct val="20000"/>
        </a:spcBef>
        <a:buFont typeface="Arial" pitchFamily="34" charset="0"/>
        <a:buChar char="•"/>
        <a:defRPr sz="3203" kern="1200">
          <a:solidFill>
            <a:schemeClr val="tx1"/>
          </a:solidFill>
          <a:latin typeface="+mn-lt"/>
          <a:ea typeface="+mn-ea"/>
          <a:cs typeface="+mn-cs"/>
        </a:defRPr>
      </a:lvl1pPr>
      <a:lvl2pPr marL="743693" indent="-286036" algn="l" defTabSz="915314" rtl="0" eaLnBrk="1" latinLnBrk="0" hangingPunct="1">
        <a:spcBef>
          <a:spcPct val="20000"/>
        </a:spcBef>
        <a:buFont typeface="Arial" pitchFamily="34" charset="0"/>
        <a:buChar char="–"/>
        <a:defRPr sz="2803" kern="1200">
          <a:solidFill>
            <a:schemeClr val="tx1"/>
          </a:solidFill>
          <a:latin typeface="+mn-lt"/>
          <a:ea typeface="+mn-ea"/>
          <a:cs typeface="+mn-cs"/>
        </a:defRPr>
      </a:lvl2pPr>
      <a:lvl3pPr marL="1144143" indent="-228829" algn="l" defTabSz="915314" rtl="0" eaLnBrk="1" latinLnBrk="0" hangingPunct="1">
        <a:spcBef>
          <a:spcPct val="20000"/>
        </a:spcBef>
        <a:buFont typeface="Arial" pitchFamily="34" charset="0"/>
        <a:buChar char="•"/>
        <a:defRPr sz="2402" kern="1200">
          <a:solidFill>
            <a:schemeClr val="tx1"/>
          </a:solidFill>
          <a:latin typeface="+mn-lt"/>
          <a:ea typeface="+mn-ea"/>
          <a:cs typeface="+mn-cs"/>
        </a:defRPr>
      </a:lvl3pPr>
      <a:lvl4pPr marL="1601800" indent="-228829" algn="l" defTabSz="915314" rtl="0" eaLnBrk="1" latinLnBrk="0" hangingPunct="1">
        <a:spcBef>
          <a:spcPct val="20000"/>
        </a:spcBef>
        <a:buFont typeface="Arial" pitchFamily="34" charset="0"/>
        <a:buChar char="–"/>
        <a:defRPr sz="2002" kern="1200">
          <a:solidFill>
            <a:schemeClr val="tx1"/>
          </a:solidFill>
          <a:latin typeface="+mn-lt"/>
          <a:ea typeface="+mn-ea"/>
          <a:cs typeface="+mn-cs"/>
        </a:defRPr>
      </a:lvl4pPr>
      <a:lvl5pPr marL="2059457" indent="-228829" algn="l" defTabSz="915314" rtl="0" eaLnBrk="1" latinLnBrk="0" hangingPunct="1">
        <a:spcBef>
          <a:spcPct val="20000"/>
        </a:spcBef>
        <a:buFont typeface="Arial" pitchFamily="34" charset="0"/>
        <a:buChar char="»"/>
        <a:defRPr sz="2002" kern="1200">
          <a:solidFill>
            <a:schemeClr val="tx1"/>
          </a:solidFill>
          <a:latin typeface="+mn-lt"/>
          <a:ea typeface="+mn-ea"/>
          <a:cs typeface="+mn-cs"/>
        </a:defRPr>
      </a:lvl5pPr>
      <a:lvl6pPr marL="2517115" indent="-228829" algn="l" defTabSz="915314" rtl="0" eaLnBrk="1" latinLnBrk="0" hangingPunct="1">
        <a:spcBef>
          <a:spcPct val="20000"/>
        </a:spcBef>
        <a:buFont typeface="Arial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6pPr>
      <a:lvl7pPr marL="2974772" indent="-228829" algn="l" defTabSz="915314" rtl="0" eaLnBrk="1" latinLnBrk="0" hangingPunct="1">
        <a:spcBef>
          <a:spcPct val="20000"/>
        </a:spcBef>
        <a:buFont typeface="Arial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7pPr>
      <a:lvl8pPr marL="3432429" indent="-228829" algn="l" defTabSz="915314" rtl="0" eaLnBrk="1" latinLnBrk="0" hangingPunct="1">
        <a:spcBef>
          <a:spcPct val="20000"/>
        </a:spcBef>
        <a:buFont typeface="Arial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8pPr>
      <a:lvl9pPr marL="3890086" indent="-228829" algn="l" defTabSz="915314" rtl="0" eaLnBrk="1" latinLnBrk="0" hangingPunct="1">
        <a:spcBef>
          <a:spcPct val="20000"/>
        </a:spcBef>
        <a:buFont typeface="Arial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657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5314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2972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30629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8286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5943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3600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61258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4"/>
          <p:cNvGrpSpPr/>
          <p:nvPr/>
        </p:nvGrpSpPr>
        <p:grpSpPr>
          <a:xfrm rot="-626710">
            <a:off x="4573592" y="19323308"/>
            <a:ext cx="21876042" cy="4976358"/>
            <a:chOff x="0" y="0"/>
            <a:chExt cx="28254806" cy="6427398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8254833" cy="6427343"/>
            </a:xfrm>
            <a:custGeom>
              <a:avLst/>
              <a:gdLst/>
              <a:ahLst/>
              <a:cxnLst/>
              <a:rect l="l" t="t" r="r" b="b"/>
              <a:pathLst>
                <a:path w="28254833" h="6427343">
                  <a:moveTo>
                    <a:pt x="0" y="0"/>
                  </a:moveTo>
                  <a:lnTo>
                    <a:pt x="28254833" y="0"/>
                  </a:lnTo>
                  <a:lnTo>
                    <a:pt x="28254833" y="6427343"/>
                  </a:lnTo>
                  <a:lnTo>
                    <a:pt x="0" y="64273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5000"/>
              </a:blip>
              <a:stretch>
                <a:fillRect l="-15593" t="-59086" r="-14096" b="-70362"/>
              </a:stretch>
            </a:blipFill>
          </p:spPr>
          <p:txBody>
            <a:bodyPr/>
            <a:lstStyle/>
            <a:p>
              <a:endParaRPr lang="es-CL" sz="1802"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2268215" y="5494337"/>
            <a:ext cx="25739569" cy="1077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96"/>
              </a:lnSpc>
            </a:pPr>
            <a:r>
              <a:rPr lang="en-US" sz="6997" dirty="0" err="1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Título</a:t>
            </a:r>
            <a:r>
              <a:rPr lang="en-US" sz="6997" dirty="0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 de la </a:t>
            </a:r>
            <a:r>
              <a:rPr lang="en-US" sz="6997" dirty="0" err="1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presentación</a:t>
            </a:r>
            <a:r>
              <a:rPr lang="en-US" sz="6997" dirty="0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 para </a:t>
            </a:r>
            <a:r>
              <a:rPr lang="en-US" sz="6997" dirty="0" err="1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congreso</a:t>
            </a:r>
            <a:r>
              <a:rPr lang="en-US" sz="6997" dirty="0">
                <a:solidFill>
                  <a:srgbClr val="000000"/>
                </a:solidFill>
                <a:latin typeface="+mj-lt"/>
                <a:ea typeface="Arial Italics"/>
                <a:cs typeface="Arial" panose="020B0604020202020204" pitchFamily="34" charset="0"/>
                <a:sym typeface="Arial Italics"/>
              </a:rPr>
              <a:t> SOCHICRI 2025 </a:t>
            </a:r>
            <a:endParaRPr lang="en-US" sz="6997" dirty="0">
              <a:solidFill>
                <a:srgbClr val="000000"/>
              </a:solidFill>
              <a:latin typeface="+mj-lt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9821283" y="6756212"/>
            <a:ext cx="1082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/>
              <a:t>Nombre, Apellido</a:t>
            </a:r>
            <a:r>
              <a:rPr lang="es-ES" sz="4000" baseline="30000" dirty="0"/>
              <a:t>1</a:t>
            </a:r>
            <a:r>
              <a:rPr lang="es-ES" sz="4000" dirty="0"/>
              <a:t> ; Nombre, Apellido</a:t>
            </a:r>
            <a:r>
              <a:rPr lang="es-ES" sz="4000" baseline="30000" dirty="0"/>
              <a:t>2</a:t>
            </a:r>
            <a:endParaRPr lang="en-US" sz="4000" baseline="30000" dirty="0"/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 rotWithShape="1">
          <a:blip r:embed="rId3"/>
          <a:srcRect t="22172" b="17755"/>
          <a:stretch/>
        </p:blipFill>
        <p:spPr>
          <a:xfrm>
            <a:off x="0" y="14864"/>
            <a:ext cx="30305843" cy="4724401"/>
          </a:xfrm>
          <a:prstGeom prst="rect">
            <a:avLst/>
          </a:prstGeom>
        </p:spPr>
      </p:pic>
      <p:sp>
        <p:nvSpPr>
          <p:cNvPr id="5" name="Freeform 5"/>
          <p:cNvSpPr/>
          <p:nvPr/>
        </p:nvSpPr>
        <p:spPr>
          <a:xfrm>
            <a:off x="4287590" y="3658755"/>
            <a:ext cx="7351130" cy="1080510"/>
          </a:xfrm>
          <a:custGeom>
            <a:avLst/>
            <a:gdLst/>
            <a:ahLst/>
            <a:cxnLst/>
            <a:rect l="l" t="t" r="r" b="b"/>
            <a:pathLst>
              <a:path w="7344047" h="4048406">
                <a:moveTo>
                  <a:pt x="0" y="0"/>
                </a:moveTo>
                <a:lnTo>
                  <a:pt x="7344047" y="0"/>
                </a:lnTo>
                <a:lnTo>
                  <a:pt x="7344047" y="4048406"/>
                </a:lnTo>
                <a:lnTo>
                  <a:pt x="0" y="40484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 b="-275037"/>
            </a:stretch>
          </a:blipFill>
        </p:spPr>
        <p:txBody>
          <a:bodyPr/>
          <a:lstStyle/>
          <a:p>
            <a:endParaRPr lang="es-CL" sz="1802"/>
          </a:p>
        </p:txBody>
      </p:sp>
      <p:sp>
        <p:nvSpPr>
          <p:cNvPr id="47" name="Google Shape;85;p1"/>
          <p:cNvSpPr/>
          <p:nvPr/>
        </p:nvSpPr>
        <p:spPr>
          <a:xfrm>
            <a:off x="25248367" y="5447905"/>
            <a:ext cx="4359900" cy="2247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 institucional de los autores</a:t>
            </a:r>
            <a:endParaRPr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85;p1"/>
          <p:cNvSpPr/>
          <p:nvPr/>
        </p:nvSpPr>
        <p:spPr>
          <a:xfrm>
            <a:off x="652686" y="5447905"/>
            <a:ext cx="4359900" cy="2247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 institucional de los autores</a:t>
            </a:r>
            <a:endParaRPr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9821283" y="7654687"/>
            <a:ext cx="1082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aseline="30000" dirty="0"/>
              <a:t>1</a:t>
            </a:r>
            <a:r>
              <a:rPr lang="es-ES" sz="3200" dirty="0"/>
              <a:t>Instituciíon número 1 ; </a:t>
            </a:r>
            <a:r>
              <a:rPr lang="es-ES" sz="3200" baseline="30000" dirty="0"/>
              <a:t>2</a:t>
            </a:r>
            <a:r>
              <a:rPr lang="es-ES" sz="3200" dirty="0"/>
              <a:t>Instituciíon número 2</a:t>
            </a:r>
            <a:endParaRPr lang="en-US" sz="3200" baseline="30000" dirty="0"/>
          </a:p>
        </p:txBody>
      </p:sp>
      <p:sp>
        <p:nvSpPr>
          <p:cNvPr id="50" name="CuadroTexto 49"/>
          <p:cNvSpPr txBox="1"/>
          <p:nvPr/>
        </p:nvSpPr>
        <p:spPr>
          <a:xfrm>
            <a:off x="3022600" y="405671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Coyhaique, 8-10 Octubre 2025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Póster Sochicri 2025</dc:title>
  <cp:lastModifiedBy>Geoestudios</cp:lastModifiedBy>
  <cp:revision>5</cp:revision>
  <dcterms:created xsi:type="dcterms:W3CDTF">2006-08-16T00:00:00Z</dcterms:created>
  <dcterms:modified xsi:type="dcterms:W3CDTF">2025-09-23T14:29:34Z</dcterms:modified>
  <dc:identifier>DAGyg7Duvho</dc:identifier>
</cp:coreProperties>
</file>